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36" r:id="rId3"/>
    <p:sldId id="331" r:id="rId4"/>
    <p:sldId id="332" r:id="rId5"/>
    <p:sldId id="333" r:id="rId6"/>
    <p:sldId id="334" r:id="rId7"/>
    <p:sldId id="335" r:id="rId8"/>
    <p:sldId id="328" r:id="rId9"/>
    <p:sldId id="329" r:id="rId10"/>
    <p:sldId id="330"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NvidiaAoHTraining/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Validation%20Code.txt"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Determination%20Code.tx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a:t>
            </a:r>
            <a:r>
              <a:rPr lang="en-US" sz="1800" dirty="0" smtClean="0">
                <a:solidFill>
                  <a:schemeClr val="bg1"/>
                </a:solidFill>
                <a:latin typeface="Calibri" panose="020F0502020204030204" pitchFamily="34" charset="0"/>
                <a:cs typeface="Calibri" panose="020F0502020204030204" pitchFamily="34" charset="0"/>
              </a:rPr>
              <a:t>Scenario</a:t>
            </a:r>
          </a:p>
          <a:p>
            <a:pPr marL="285750" indent="-285750">
              <a:buFont typeface="Arial" panose="020B0604020202020204" pitchFamily="34" charset="0"/>
              <a:buChar char="•"/>
            </a:pPr>
            <a:r>
              <a:rPr lang="en-US" sz="1800" dirty="0">
                <a:solidFill>
                  <a:schemeClr val="bg1"/>
                </a:solidFill>
              </a:rPr>
              <a:t>Add Validation ,Determination ,</a:t>
            </a:r>
            <a:r>
              <a:rPr lang="en-US" sz="1800" dirty="0" smtClean="0">
                <a:solidFill>
                  <a:schemeClr val="bg1"/>
                </a:solidFill>
              </a:rPr>
              <a:t>Action</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074100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3213316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 xmlns:a16="http://schemas.microsoft.com/office/drawing/2014/main"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419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34301707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3660534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22234471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9325</TotalTime>
  <Words>718</Words>
  <Application>Microsoft Office PowerPoint</Application>
  <PresentationFormat>Custom</PresentationFormat>
  <Paragraphs>127</Paragraphs>
  <Slides>15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 Unicode MS</vt:lpstr>
      <vt:lpstr>Arial</vt:lpstr>
      <vt:lpstr>Arial Black</vt:lpstr>
      <vt:lpstr>Arial Bold</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270</cp:revision>
  <dcterms:created xsi:type="dcterms:W3CDTF">2013-09-12T13:05:01Z</dcterms:created>
  <dcterms:modified xsi:type="dcterms:W3CDTF">2021-11-16T10:14:49Z</dcterms:modified>
</cp:coreProperties>
</file>